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A51F8-EE31-4FC4-AB2A-1C617EFD0EDC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46FDC-9E31-46B8-8AA2-750ED4EEC2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31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17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48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49225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3234644"/>
            <a:ext cx="5486400" cy="5450569"/>
          </a:xfrm>
        </p:spPr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68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2159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3385456"/>
            <a:ext cx="5486400" cy="5377543"/>
          </a:xfrm>
        </p:spPr>
        <p:txBody>
          <a:bodyPr/>
          <a:lstStyle/>
          <a:p>
            <a:endParaRPr lang="de-DE" sz="15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87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048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3483429"/>
            <a:ext cx="5486400" cy="520178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83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3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850821"/>
          </a:xfrm>
        </p:spPr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422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68313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3646713"/>
            <a:ext cx="5486400" cy="503849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72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826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0063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3722913"/>
            <a:ext cx="5486400" cy="4615543"/>
          </a:xfrm>
        </p:spPr>
        <p:txBody>
          <a:bodyPr/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6FDC-9E31-46B8-8AA2-750ED4EEC26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9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11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9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72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52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85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82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08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8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31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8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179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29AB-16D5-416D-9B5E-BC82493B0437}" type="datetimeFigureOut">
              <a:rPr lang="de-DE" smtClean="0"/>
              <a:t>29.11.2021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5185D-6260-4BF4-93F4-0D0F9D7545C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0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 </a:t>
            </a:r>
            <a:r>
              <a:rPr lang="de-DE" b="1" dirty="0"/>
              <a:t>App-basierte Therapie von Wortabrufstörungen bei einer Patientin mit Aphasie</a:t>
            </a:r>
            <a:endParaRPr lang="de-DE" dirty="0"/>
          </a:p>
        </p:txBody>
      </p:sp>
      <p:pic>
        <p:nvPicPr>
          <p:cNvPr id="3" name="Tit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3919" y="3836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8"/>
    </mc:Choice>
    <mc:Fallback xmlns="">
      <p:transition spd="slow" advTm="320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04" objId="3"/>
        <p14:stopEvt time="2972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97" y="811715"/>
            <a:ext cx="8997206" cy="5234571"/>
          </a:xfr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322" y="6046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0"/>
    </mc:Choice>
    <mc:Fallback xmlns="">
      <p:transition spd="slow" advTm="765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27" objId="5"/>
        <p14:pauseEvt time="74853" objId="5"/>
        <p14:seekEvt time="74853" objId="5" seek="72779"/>
        <p14:resumeEvt time="75069" objId="5"/>
        <p14:stopEvt time="75253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1314450"/>
            <a:ext cx="7143750" cy="4229100"/>
          </a:xfr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7894" y="5690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47"/>
    </mc:Choice>
    <mc:Fallback xmlns="">
      <p:transition spd="slow" advTm="7874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27" objId="2"/>
        <p14:stopEvt time="7874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61681"/>
            <a:ext cx="3596640" cy="6534638"/>
          </a:xfr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4653" y="593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27"/>
    </mc:Choice>
    <mc:Fallback xmlns="">
      <p:transition spd="slow" advTm="1018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9" objId="2"/>
        <p14:stopEvt time="10142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04" y="515144"/>
            <a:ext cx="5101792" cy="5827713"/>
          </a:xfr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9502" y="5733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07"/>
    </mc:Choice>
    <mc:Fallback xmlns="">
      <p:transition spd="slow" advTm="7810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82" objId="2"/>
        <p14:stopEvt time="78107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21" y="473928"/>
            <a:ext cx="8433758" cy="5910144"/>
          </a:xfr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620" y="5774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9"/>
    </mc:Choice>
    <mc:Fallback xmlns="">
      <p:transition spd="slow" advTm="522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21" objId="5"/>
        <p14:stopEvt time="51955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3" y="657225"/>
            <a:ext cx="9553575" cy="5543550"/>
          </a:xfr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613" y="5591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7"/>
    </mc:Choice>
    <mc:Fallback xmlns="">
      <p:transition spd="slow" advTm="558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8" objId="2"/>
        <p14:stopEvt time="5586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08" y="678008"/>
            <a:ext cx="7390184" cy="5501984"/>
          </a:xfr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111" y="5570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77"/>
    </mc:Choice>
    <mc:Fallback xmlns="">
      <p:transition spd="slow" advTm="720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84" objId="5"/>
        <p14:stopEvt time="71943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61" y="500726"/>
            <a:ext cx="8405678" cy="5856548"/>
          </a:xfr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561" y="5747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13"/>
    </mc:Choice>
    <mc:Fallback xmlns="">
      <p:transition spd="slow" advTm="8821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00" objId="5"/>
        <p14:stopEvt time="87484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3" y="52177"/>
            <a:ext cx="4783494" cy="6753646"/>
          </a:xfr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1387" y="5895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1"/>
    </mc:Choice>
    <mc:Fallback xmlns="">
      <p:transition spd="slow" advTm="8598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60" objId="5"/>
        <p14:stopEvt time="85472" objId="5"/>
      </p14:showEvtLst>
    </p:ext>
  </p:extLs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Breitbild</PresentationFormat>
  <Paragraphs>11</Paragraphs>
  <Slides>10</Slides>
  <Notes>10</Notes>
  <HiddenSlides>0</HiddenSlides>
  <MMClips>10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</vt:lpstr>
      <vt:lpstr>  App-basierte Therapie von Wortabrufstörungen bei einer Patientin mit Aphasie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App-basierte Therapie von Wortabrufstörungen bei einer Patientin mit Aphasie</dc:title>
  <dc:creator>DS</dc:creator>
  <cp:lastModifiedBy>Jonka Netzebandt</cp:lastModifiedBy>
  <cp:revision>36</cp:revision>
  <dcterms:created xsi:type="dcterms:W3CDTF">2021-11-19T12:50:18Z</dcterms:created>
  <dcterms:modified xsi:type="dcterms:W3CDTF">2021-11-29T12:12:29Z</dcterms:modified>
  <cp:contentStatus/>
</cp:coreProperties>
</file>